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13-01-2007</a:t>
            </a:fld>
            <a:endParaRPr lang="pt-P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C:\Users\Utilizador\Desktop\windows_8_ajud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ângulo 4"/>
          <p:cNvSpPr/>
          <p:nvPr/>
        </p:nvSpPr>
        <p:spPr>
          <a:xfrm>
            <a:off x="2195736" y="332656"/>
            <a:ext cx="3733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pt-PT" sz="5400" b="1" dirty="0">
                <a:effectLst>
                  <a:outerShdw blurRad="41275" dist="12700" dir="12000000" algn="tl">
                    <a:srgbClr val="000000">
                      <a:alpha val="40000"/>
                    </a:srgbClr>
                  </a:outerShdw>
                </a:effectLst>
              </a:rPr>
              <a:t>Windows 8</a:t>
            </a:r>
            <a:endParaRPr lang="pt-PT" sz="5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444209" y="5661248"/>
            <a:ext cx="2699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Trabalho Elaborado por: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Rui Peixoto nº998</a:t>
            </a:r>
          </a:p>
          <a:p>
            <a:r>
              <a:rPr lang="pt-PT" dirty="0" smtClean="0">
                <a:solidFill>
                  <a:schemeClr val="bg1"/>
                </a:solidFill>
              </a:rPr>
              <a:t>Dinis Freitasnº985</a:t>
            </a:r>
            <a:endParaRPr lang="pt-P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411760" y="404664"/>
            <a:ext cx="3817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800" b="1" dirty="0">
                <a:solidFill>
                  <a:srgbClr val="0070C0"/>
                </a:solidFill>
              </a:rPr>
              <a:t>O que é o Windows 8</a:t>
            </a:r>
            <a:r>
              <a:rPr lang="pt-PT" sz="2800" b="1" dirty="0" smtClean="0">
                <a:solidFill>
                  <a:srgbClr val="0070C0"/>
                </a:solidFill>
              </a:rPr>
              <a:t>?</a:t>
            </a:r>
            <a:endParaRPr lang="pt-PT" sz="2800" b="1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1961321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pt-PT" b="1" dirty="0"/>
              <a:t> O Windows 8</a:t>
            </a:r>
            <a:r>
              <a:rPr lang="pt-PT" dirty="0"/>
              <a:t> é um </a:t>
            </a:r>
            <a:r>
              <a:rPr lang="pt-PT" dirty="0" smtClean="0"/>
              <a:t>sistema operacional da </a:t>
            </a:r>
            <a:r>
              <a:rPr lang="pt-PT" dirty="0"/>
              <a:t>Microsoft.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/>
              <a:t>Utiliza se em </a:t>
            </a:r>
            <a:r>
              <a:rPr lang="pt-PT" dirty="0" smtClean="0"/>
              <a:t>computadores </a:t>
            </a:r>
            <a:r>
              <a:rPr lang="pt-PT" dirty="0"/>
              <a:t>pessoais, portáteis, </a:t>
            </a:r>
            <a:r>
              <a:rPr lang="pt-PT" i="1" dirty="0" smtClean="0"/>
              <a:t>netbooks</a:t>
            </a:r>
            <a:r>
              <a:rPr lang="pt-PT" dirty="0" smtClean="0"/>
              <a:t> </a:t>
            </a:r>
            <a:r>
              <a:rPr lang="pt-PT" dirty="0"/>
              <a:t>e </a:t>
            </a:r>
            <a:r>
              <a:rPr lang="pt-PT" i="1" dirty="0"/>
              <a:t>tablets</a:t>
            </a:r>
            <a:r>
              <a:rPr lang="pt-PT" dirty="0"/>
              <a:t>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/>
              <a:t>Foi anunciado oficialmente por</a:t>
            </a:r>
            <a:r>
              <a:rPr lang="pt-PT" b="1" dirty="0"/>
              <a:t> Steve Ballmer</a:t>
            </a:r>
            <a:r>
              <a:rPr lang="pt-PT" dirty="0"/>
              <a:t>, director executivo da Microsoft, durante a conferência de pré-lançamento do sistema operacional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/>
              <a:t>No dia </a:t>
            </a:r>
            <a:r>
              <a:rPr lang="pt-PT" b="1" dirty="0"/>
              <a:t>31 de maio de 2012</a:t>
            </a:r>
            <a:r>
              <a:rPr lang="pt-PT" dirty="0"/>
              <a:t>, foi liberada para download a versão Windows 8 Release Preview.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/>
              <a:t>Recentemente durante a CES 2013 foi anunciado que a Microsoft já vendeu 60 milhões de unidades do Windows 8.</a:t>
            </a:r>
          </a:p>
          <a:p>
            <a:pPr marL="285750" indent="-285750">
              <a:buFont typeface="Arial" pitchFamily="34" charset="0"/>
              <a:buChar char="•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2434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71800" y="33265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rgbClr val="0070C0"/>
                </a:solidFill>
              </a:rPr>
              <a:t>O Windows </a:t>
            </a:r>
            <a:r>
              <a:rPr lang="pt-PT" sz="2800" b="1" dirty="0" smtClean="0">
                <a:solidFill>
                  <a:srgbClr val="0070C0"/>
                </a:solidFill>
              </a:rPr>
              <a:t>8</a:t>
            </a:r>
            <a:endParaRPr lang="pt-PT" sz="2800" b="1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7544" y="1268510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pt-PT" dirty="0"/>
              <a:t>O Windows 8 é o Sistema Operacional mais recente, criado pela Microsoft. O design é uma das principais novidades do Sistema, ele vem sem o menu iniciar clássico no canto esquerdo da tela, como era de costume, ao invés disso, recebeu uma nova página inicial, também conhecida como a Interface </a:t>
            </a:r>
            <a:r>
              <a:rPr lang="pt-PT" dirty="0" smtClean="0"/>
              <a:t>Metro.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dirty="0"/>
              <a:t>A criação do Windows 8 foi pensada de forma a deixar os utilizadores satisfeitos. Esta nova versão conta com velocidade optimizada, imensos aplicativos e recursos que facilitam o uso e sua nova Interface tanto no Windows Explorer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8639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55576" y="404664"/>
            <a:ext cx="76328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rgbClr val="0070C0"/>
                </a:solidFill>
              </a:rPr>
              <a:t>Quais as principais vantagens do Windows 8 para o consumidor particular?</a:t>
            </a:r>
          </a:p>
          <a:p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2060848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PT" dirty="0"/>
              <a:t>A principal vantagem do Windows 8 para o consumidor é que este não tem que escolher entre a produtividade de um PC e a conveniência de um </a:t>
            </a:r>
            <a:r>
              <a:rPr lang="pt-PT" dirty="0" smtClean="0"/>
              <a:t>‘Tablet'. </a:t>
            </a:r>
            <a:r>
              <a:rPr lang="pt-PT" dirty="0"/>
              <a:t>O Windows 8 é mais rápido, arranca mais rápido, trabalha mais rápido. Além disso, gasta menos bateria, é mais seguro e dá uma excelente experiência de utilização para consumo de conteúdos e também para a criação de conteúdos, tanto em dispositivos com toque, como em dispositivos com rato e teclado.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0075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259632" y="460985"/>
            <a:ext cx="7034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dirty="0">
                <a:solidFill>
                  <a:srgbClr val="0070C0"/>
                </a:solidFill>
              </a:rPr>
              <a:t>Vantagens e Desvantagens do Windows </a:t>
            </a:r>
            <a:r>
              <a:rPr lang="pt-BR" sz="2800" b="1" dirty="0" smtClean="0">
                <a:solidFill>
                  <a:srgbClr val="0070C0"/>
                </a:solidFill>
              </a:rPr>
              <a:t>8</a:t>
            </a:r>
            <a:endParaRPr lang="pt-PT" sz="2800" b="1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7544" y="1331476"/>
            <a:ext cx="1634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0070C0"/>
                </a:solidFill>
              </a:rPr>
              <a:t>Vantagens:</a:t>
            </a:r>
            <a:endParaRPr lang="pt-PT" sz="2400" dirty="0">
              <a:solidFill>
                <a:srgbClr val="0070C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27584" y="2420888"/>
            <a:ext cx="6840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Mais leve que o windows 7.</a:t>
            </a:r>
            <a:br>
              <a:rPr lang="pt-BR" dirty="0"/>
            </a:br>
            <a:r>
              <a:rPr lang="pt-BR" dirty="0"/>
              <a:t>Usa menos recursos e ocupa menos memoria,e mais seguro.</a:t>
            </a:r>
            <a:br>
              <a:rPr lang="pt-BR" dirty="0"/>
            </a:br>
            <a:r>
              <a:rPr lang="pt-BR" dirty="0"/>
              <a:t>Mais completo e a Area de trabalho classica é igual a do windows 7 só que em um visual mais clean e basico.</a:t>
            </a:r>
            <a:endParaRPr lang="pt-PT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dirty="0"/>
              <a:t>O Internet Explorer 10 já vem incorporado;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PT" dirty="0"/>
              <a:t>Super-rápido ao iniciar e para ser utilizado;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PT" dirty="0"/>
              <a:t>O sistema de reconhecimento de voz também esta incorporado no Sistema Operacional.</a:t>
            </a:r>
          </a:p>
          <a:p>
            <a:pPr marL="285750" indent="-285750">
              <a:buFont typeface="Arial" pitchFamily="34" charset="0"/>
              <a:buChar char="•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1872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67544" y="755412"/>
            <a:ext cx="2097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0070C0"/>
                </a:solidFill>
              </a:rPr>
              <a:t>Desvantagens</a:t>
            </a:r>
            <a:r>
              <a:rPr lang="pt-BR" sz="2400" dirty="0" smtClean="0">
                <a:solidFill>
                  <a:srgbClr val="0070C0"/>
                </a:solidFill>
              </a:rPr>
              <a:t>:</a:t>
            </a:r>
            <a:endParaRPr lang="pt-PT" sz="2400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1988840"/>
            <a:ext cx="7344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Ainda tem poucos aplicativos listado na Web Store da Miocrosoft Brasil,mas é claro as instalações na area trabalho classica são iguais ainda.</a:t>
            </a:r>
            <a:endParaRPr lang="pt-PT" dirty="0"/>
          </a:p>
          <a:p>
            <a:pPr marL="285750" indent="-285750">
              <a:buFont typeface="Arial" pitchFamily="34" charset="0"/>
              <a:buChar char="•"/>
            </a:pPr>
            <a:r>
              <a:rPr lang="pt-PT" dirty="0"/>
              <a:t>Ainda, Incompatível com alguns jogos;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PT" dirty="0"/>
              <a:t>Ainda, Incompatível com alguns Softwares;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PT" dirty="0"/>
              <a:t>Relatos de que o novo Menu Iniciar “não é bom para desktops”.</a:t>
            </a:r>
          </a:p>
          <a:p>
            <a:pPr marL="285750" indent="-285750">
              <a:buFont typeface="Arial" pitchFamily="34" charset="0"/>
              <a:buChar char="•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6334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71600" y="332656"/>
            <a:ext cx="7246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800" b="1" dirty="0">
                <a:solidFill>
                  <a:srgbClr val="0070C0"/>
                </a:solidFill>
              </a:rPr>
              <a:t>Diferenças do Windows 7 par o Windows 8</a:t>
            </a:r>
            <a:endParaRPr lang="pt-PT" sz="2800" b="1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1412776"/>
            <a:ext cx="7560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Uma das vantagens que mais marcou o Windows 8, em comparação ao seu antecessor, é o tempo de inicialização que dura em torno de 18 segundos, mostrando uma boa diferença do Windows 7, que leva 10 segundos a mais para iniciar.</a:t>
            </a:r>
            <a:br>
              <a:rPr lang="pt-BR" dirty="0"/>
            </a:br>
            <a:endParaRPr lang="pt-B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PT" dirty="0" smtClean="0"/>
              <a:t>O </a:t>
            </a:r>
            <a:r>
              <a:rPr lang="pt-PT" dirty="0"/>
              <a:t>encerramento também ficou mais rápido, tudo isso por conta da </a:t>
            </a:r>
            <a:r>
              <a:rPr lang="pt-PT" dirty="0" smtClean="0"/>
              <a:t>optimização </a:t>
            </a:r>
            <a:r>
              <a:rPr lang="pt-PT" dirty="0"/>
              <a:t>de recursos do sistema operacional e também o baixo consumo que o Windows 8 utiliza do processador.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O </a:t>
            </a:r>
            <a:r>
              <a:rPr lang="pt-BR" dirty="0"/>
              <a:t>encerramento também ficou mais rápido, tudo isso por conta da otimização de recursos do sistema operacional e também o baixo consumo que o Windows 8 utiliza do processador.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A tela de travamento foi totalmente alterada nessa nova versão do sistema operacional, ela é formada por um papel de parede, um relógio acompanhado da data e a hora e pequenos ícone de rede, bateria (notebook), E-mails não lidos e mensagens.</a:t>
            </a: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8536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 rot="2377360">
            <a:off x="1259632" y="2924944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5400" b="1" dirty="0" smtClean="0">
                <a:solidFill>
                  <a:srgbClr val="0070C0"/>
                </a:solidFill>
              </a:rPr>
              <a:t>Fim</a:t>
            </a:r>
            <a:endParaRPr lang="pt-P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5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424</Words>
  <Application>Microsoft Office PowerPoint</Application>
  <PresentationFormat>Apresentação no Ecrã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Fluxo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Utilizador</cp:lastModifiedBy>
  <cp:revision>4</cp:revision>
  <dcterms:created xsi:type="dcterms:W3CDTF">2007-01-13T07:58:48Z</dcterms:created>
  <dcterms:modified xsi:type="dcterms:W3CDTF">2007-01-13T08:41:35Z</dcterms:modified>
</cp:coreProperties>
</file>